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785794"/>
            <a:ext cx="8186766" cy="5340369"/>
          </a:xfrm>
        </p:spPr>
        <p:txBody>
          <a:bodyPr/>
          <a:lstStyle/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Презентация к занятию по познавательному развитию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«Сказочное путешествие»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(для детей старшего дошкольного возраста).</a:t>
            </a:r>
          </a:p>
          <a:p>
            <a:pPr algn="ctr">
              <a:buNone/>
            </a:pPr>
            <a:endParaRPr lang="ru-RU" sz="2400" b="1" dirty="0" smtClean="0"/>
          </a:p>
          <a:p>
            <a:pPr algn="ctr">
              <a:buNone/>
            </a:pPr>
            <a:endParaRPr lang="ru-RU" sz="2400" b="1" dirty="0" smtClean="0"/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педагог-психолог МАДОУ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/с №14</a:t>
            </a:r>
          </a:p>
          <a:p>
            <a:pPr algn="r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Трунова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«Скажи наоборот»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1857388" cy="1857388"/>
          </a:xfrm>
          <a:prstGeom prst="rect">
            <a:avLst/>
          </a:prstGeom>
          <a:noFill/>
        </p:spPr>
      </p:pic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643050"/>
            <a:ext cx="3086122" cy="1928826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>
            <a:off x="2928926" y="2500306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\Desktop\i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7" y="4071942"/>
            <a:ext cx="2571768" cy="1928826"/>
          </a:xfrm>
          <a:prstGeom prst="rect">
            <a:avLst/>
          </a:prstGeom>
          <a:noFill/>
        </p:spPr>
      </p:pic>
      <p:pic>
        <p:nvPicPr>
          <p:cNvPr id="1029" name="Picture 5" descr="C:\Users\User\Desktop\i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3786190"/>
            <a:ext cx="2214578" cy="2214578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3500430" y="4857760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7"/>
            <a:ext cx="2500330" cy="2118923"/>
          </a:xfrm>
          <a:prstGeom prst="rect">
            <a:avLst/>
          </a:prstGeom>
          <a:noFill/>
        </p:spPr>
      </p:pic>
      <p:pic>
        <p:nvPicPr>
          <p:cNvPr id="2051" name="Picture 3" descr="C:\Users\User\Desktop\i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642918"/>
            <a:ext cx="3107553" cy="2071702"/>
          </a:xfrm>
          <a:prstGeom prst="rect">
            <a:avLst/>
          </a:prstGeom>
          <a:noFill/>
        </p:spPr>
      </p:pic>
      <p:pic>
        <p:nvPicPr>
          <p:cNvPr id="2055" name="Picture 7" descr="C:\Users\User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9" y="3714752"/>
            <a:ext cx="2095515" cy="1571636"/>
          </a:xfrm>
          <a:prstGeom prst="rect">
            <a:avLst/>
          </a:prstGeom>
          <a:noFill/>
        </p:spPr>
      </p:pic>
      <p:pic>
        <p:nvPicPr>
          <p:cNvPr id="2056" name="Picture 8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286124"/>
            <a:ext cx="2581294" cy="2581294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>
            <a:off x="3643306" y="164305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571868" y="457200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2857520" cy="2143140"/>
          </a:xfrm>
          <a:prstGeom prst="rect">
            <a:avLst/>
          </a:prstGeom>
          <a:noFill/>
        </p:spPr>
      </p:pic>
      <p:pic>
        <p:nvPicPr>
          <p:cNvPr id="3075" name="Picture 3" descr="C:\Users\User\Desktop\i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7" y="785794"/>
            <a:ext cx="2857520" cy="2143140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3786182" y="171448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User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857628"/>
            <a:ext cx="2809538" cy="2117742"/>
          </a:xfrm>
          <a:prstGeom prst="rect">
            <a:avLst/>
          </a:prstGeom>
          <a:noFill/>
        </p:spPr>
      </p:pic>
      <p:pic>
        <p:nvPicPr>
          <p:cNvPr id="3077" name="Picture 5" descr="C:\Users\User\Desktop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3714752"/>
            <a:ext cx="2997753" cy="2182830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714744" y="5000636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357298"/>
            <a:ext cx="1777753" cy="1571636"/>
          </a:xfrm>
          <a:prstGeom prst="rect">
            <a:avLst/>
          </a:prstGeom>
          <a:noFill/>
        </p:spPr>
      </p:pic>
      <p:pic>
        <p:nvPicPr>
          <p:cNvPr id="4100" name="Picture 4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290"/>
            <a:ext cx="1429713" cy="2714644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3500430" y="1857364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 descr="C:\Users\User\Desktop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929066"/>
            <a:ext cx="2600325" cy="1428750"/>
          </a:xfrm>
          <a:prstGeom prst="rect">
            <a:avLst/>
          </a:prstGeom>
          <a:noFill/>
        </p:spPr>
      </p:pic>
      <p:pic>
        <p:nvPicPr>
          <p:cNvPr id="4102" name="Picture 6" descr="C:\Users\User\Desktop\i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3810002"/>
            <a:ext cx="2643206" cy="1762137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>
            <a:off x="3643306" y="457200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3197727" cy="2357454"/>
          </a:xfrm>
          <a:prstGeom prst="rect">
            <a:avLst/>
          </a:prstGeom>
          <a:noFill/>
        </p:spPr>
      </p:pic>
      <p:pic>
        <p:nvPicPr>
          <p:cNvPr id="5123" name="Picture 3" descr="C:\Users\User\Desktop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7" y="642918"/>
            <a:ext cx="3314723" cy="2071702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3714744" y="1643050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C:\Users\User\Desktop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00438"/>
            <a:ext cx="2762269" cy="2071702"/>
          </a:xfrm>
          <a:prstGeom prst="rect">
            <a:avLst/>
          </a:prstGeom>
          <a:noFill/>
        </p:spPr>
      </p:pic>
      <p:pic>
        <p:nvPicPr>
          <p:cNvPr id="5125" name="Picture 5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643314"/>
            <a:ext cx="3107553" cy="207170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3857620" y="4643446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5263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развитие познавательных процессов  у детей старшего дошкольного возраста.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-расширять словарный запас;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-закреплять у воспитанников умение обобщать предметы   и исключать лишнее;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-совершенствовать коммуникативные навыки;</a:t>
            </a:r>
            <a:endParaRPr kumimoji="0" lang="ru-RU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общую и мелкую моторику;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целенаправленное  внимание, зрительную и слуховую  память, воображение;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у детей способность к образному мышлению, установлению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причинно-следственных связей, а также, умение сопоставлять, выделяя черты схожести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различия предметов.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-развивать произвольность и самоконтроль;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-создавать положительный эмоциональный настрой воспитанников на совместную работу;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-способствовать созданию положительного эмоционального фона;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-воспитывать чувство взаимопомощи, инициативность.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«Найди отличия»</a:t>
            </a:r>
            <a:endParaRPr lang="ru-RU" dirty="0"/>
          </a:p>
        </p:txBody>
      </p:sp>
      <p:pic>
        <p:nvPicPr>
          <p:cNvPr id="4" name="Picture 2" descr="C:\Users\User\Desktop\kartinki-najdi-otlichiya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3042" y="928670"/>
            <a:ext cx="6156346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«Найди лишний предмет»</a:t>
            </a:r>
            <a:endParaRPr lang="ru-RU" sz="3600" dirty="0"/>
          </a:p>
        </p:txBody>
      </p:sp>
      <p:pic>
        <p:nvPicPr>
          <p:cNvPr id="8" name="Picture 6" descr="C:\Users\User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2286000" cy="1428750"/>
          </a:xfrm>
          <a:prstGeom prst="rect">
            <a:avLst/>
          </a:prstGeom>
          <a:noFill/>
        </p:spPr>
      </p:pic>
      <p:pic>
        <p:nvPicPr>
          <p:cNvPr id="9" name="Picture 3" descr="C:\Users\User\Desktop\i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00174"/>
            <a:ext cx="2143140" cy="2143140"/>
          </a:xfrm>
          <a:prstGeom prst="rect">
            <a:avLst/>
          </a:prstGeom>
          <a:noFill/>
        </p:spPr>
      </p:pic>
      <p:pic>
        <p:nvPicPr>
          <p:cNvPr id="11" name="Picture 5" descr="C:\Users\User\Desktop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500570"/>
            <a:ext cx="2321735" cy="1785950"/>
          </a:xfrm>
          <a:prstGeom prst="rect">
            <a:avLst/>
          </a:prstGeom>
          <a:noFill/>
        </p:spPr>
      </p:pic>
      <p:pic>
        <p:nvPicPr>
          <p:cNvPr id="1026" name="Picture 2" descr="C:\Users\User\Desktop\i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544892"/>
            <a:ext cx="257176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857627"/>
            <a:ext cx="2571768" cy="2381267"/>
          </a:xfrm>
          <a:prstGeom prst="rect">
            <a:avLst/>
          </a:prstGeom>
          <a:noFill/>
        </p:spPr>
      </p:pic>
      <p:pic>
        <p:nvPicPr>
          <p:cNvPr id="3076" name="Picture 4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4000504"/>
            <a:ext cx="3357586" cy="2518190"/>
          </a:xfrm>
          <a:prstGeom prst="rect">
            <a:avLst/>
          </a:prstGeom>
          <a:noFill/>
        </p:spPr>
      </p:pic>
      <p:pic>
        <p:nvPicPr>
          <p:cNvPr id="3077" name="Picture 5" descr="C:\Users\User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571480"/>
            <a:ext cx="2857520" cy="2857520"/>
          </a:xfrm>
          <a:prstGeom prst="rect">
            <a:avLst/>
          </a:prstGeom>
          <a:noFill/>
        </p:spPr>
      </p:pic>
      <p:pic>
        <p:nvPicPr>
          <p:cNvPr id="1026" name="Picture 2" descr="C:\Users\User\Desktop\i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642919"/>
            <a:ext cx="2557480" cy="2740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4167 L 0.00208 -0.677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3000396" cy="2036468"/>
          </a:xfrm>
          <a:prstGeom prst="rect">
            <a:avLst/>
          </a:prstGeom>
          <a:noFill/>
        </p:spPr>
      </p:pic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857628"/>
            <a:ext cx="3101838" cy="2105320"/>
          </a:xfrm>
          <a:prstGeom prst="rect">
            <a:avLst/>
          </a:prstGeom>
          <a:noFill/>
        </p:spPr>
      </p:pic>
      <p:pic>
        <p:nvPicPr>
          <p:cNvPr id="1029" name="Picture 5" descr="C:\Users\User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857232"/>
            <a:ext cx="2857520" cy="1939493"/>
          </a:xfrm>
          <a:prstGeom prst="rect">
            <a:avLst/>
          </a:prstGeom>
          <a:noFill/>
        </p:spPr>
      </p:pic>
      <p:pic>
        <p:nvPicPr>
          <p:cNvPr id="1030" name="Picture 6" descr="C:\Users\User\Desktop\i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786190"/>
            <a:ext cx="2879428" cy="1954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632 L 0.00173 -0.39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143504" y="714356"/>
            <a:ext cx="2214578" cy="1928826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3571876"/>
            <a:ext cx="2000264" cy="17859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4"/>
          <p:cNvSpPr/>
          <p:nvPr/>
        </p:nvSpPr>
        <p:spPr>
          <a:xfrm>
            <a:off x="1142976" y="3429000"/>
            <a:ext cx="2428892" cy="2143140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85852" y="857232"/>
            <a:ext cx="2000264" cy="185738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6190"/>
            <a:ext cx="2571758" cy="2571758"/>
          </a:xfrm>
          <a:prstGeom prst="rect">
            <a:avLst/>
          </a:prstGeom>
          <a:noFill/>
        </p:spPr>
      </p:pic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59" y="210088"/>
            <a:ext cx="4743483" cy="2790284"/>
          </a:xfrm>
          <a:prstGeom prst="rect">
            <a:avLst/>
          </a:prstGeom>
          <a:noFill/>
        </p:spPr>
      </p:pic>
      <p:pic>
        <p:nvPicPr>
          <p:cNvPr id="1029" name="Picture 5" descr="C:\Users\User\Desktop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3" y="1000108"/>
            <a:ext cx="2734647" cy="2071702"/>
          </a:xfrm>
          <a:prstGeom prst="rect">
            <a:avLst/>
          </a:prstGeom>
          <a:noFill/>
        </p:spPr>
      </p:pic>
      <p:pic>
        <p:nvPicPr>
          <p:cNvPr id="1030" name="Picture 6" descr="C:\Users\User\Desktop\i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786190"/>
            <a:ext cx="3071834" cy="2450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96" y="571480"/>
            <a:ext cx="3333774" cy="2500330"/>
          </a:xfrm>
          <a:prstGeom prst="rect">
            <a:avLst/>
          </a:prstGeom>
          <a:noFill/>
        </p:spPr>
      </p:pic>
      <p:pic>
        <p:nvPicPr>
          <p:cNvPr id="1027" name="Picture 3" descr="C:\Users\User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571480"/>
            <a:ext cx="2857520" cy="2857520"/>
          </a:xfrm>
          <a:prstGeom prst="rect">
            <a:avLst/>
          </a:prstGeom>
          <a:noFill/>
        </p:spPr>
      </p:pic>
      <p:pic>
        <p:nvPicPr>
          <p:cNvPr id="1029" name="Picture 5" descr="C:\Users\User\Desktop\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214710" cy="3214710"/>
          </a:xfrm>
          <a:prstGeom prst="rect">
            <a:avLst/>
          </a:prstGeom>
          <a:noFill/>
        </p:spPr>
      </p:pic>
      <p:pic>
        <p:nvPicPr>
          <p:cNvPr id="2" name="Picture 2" descr="C:\Users\User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" y="3643314"/>
            <a:ext cx="365759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158</Words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</vt:lpstr>
      <vt:lpstr>Слайд 2</vt:lpstr>
      <vt:lpstr>«Найди отличия»</vt:lpstr>
      <vt:lpstr>«Найди лишний предмет»</vt:lpstr>
      <vt:lpstr>Слайд 5</vt:lpstr>
      <vt:lpstr>Слайд 6</vt:lpstr>
      <vt:lpstr>Слайд 7</vt:lpstr>
      <vt:lpstr>Слайд 8</vt:lpstr>
      <vt:lpstr>Слайд 9</vt:lpstr>
      <vt:lpstr>«Скажи наоборот»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2015-02-22T11:46:35Z</dcterms:created>
  <dcterms:modified xsi:type="dcterms:W3CDTF">2015-03-07T11:37:34Z</dcterms:modified>
</cp:coreProperties>
</file>